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583D-E621-47ED-AD7E-B2F409F47CFC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4F7F-B425-4338-9ED5-E3E54F899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583D-E621-47ED-AD7E-B2F409F47CFC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4F7F-B425-4338-9ED5-E3E54F899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583D-E621-47ED-AD7E-B2F409F47CFC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4F7F-B425-4338-9ED5-E3E54F899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583D-E621-47ED-AD7E-B2F409F47CFC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4F7F-B425-4338-9ED5-E3E54F899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583D-E621-47ED-AD7E-B2F409F47CFC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4F7F-B425-4338-9ED5-E3E54F899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583D-E621-47ED-AD7E-B2F409F47CFC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4F7F-B425-4338-9ED5-E3E54F899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583D-E621-47ED-AD7E-B2F409F47CFC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4F7F-B425-4338-9ED5-E3E54F899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583D-E621-47ED-AD7E-B2F409F47CFC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4F7F-B425-4338-9ED5-E3E54F899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583D-E621-47ED-AD7E-B2F409F47CFC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4F7F-B425-4338-9ED5-E3E54F899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583D-E621-47ED-AD7E-B2F409F47CFC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4F7F-B425-4338-9ED5-E3E54F899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583D-E621-47ED-AD7E-B2F409F47CFC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4F7F-B425-4338-9ED5-E3E54F899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A583D-E621-47ED-AD7E-B2F409F47CFC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A4F7F-B425-4338-9ED5-E3E54F899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96718458-stock-illustration-colorful-shapes-white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Геометрические фигуры</a:t>
            </a:r>
            <a:endParaRPr lang="ru-RU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</Words>
  <Application>Microsoft Office PowerPoint</Application>
  <PresentationFormat>Экран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Геометрические фигуры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NENQ</dc:creator>
  <cp:lastModifiedBy>NENQ</cp:lastModifiedBy>
  <cp:revision>4</cp:revision>
  <dcterms:created xsi:type="dcterms:W3CDTF">2020-04-21T20:28:46Z</dcterms:created>
  <dcterms:modified xsi:type="dcterms:W3CDTF">2020-04-21T20:58:11Z</dcterms:modified>
</cp:coreProperties>
</file>